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f74000361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f74000361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f74000361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f74000361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f74000361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f74000361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f74000361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f74000361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f7400036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f7400036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f74000361e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f74000361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f74000361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f74000361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f74000361e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f74000361e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5.png"/><Relationship Id="rId5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6.jp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5.png"/><Relationship Id="rId5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Relationship Id="rId4" Type="http://schemas.openxmlformats.org/officeDocument/2006/relationships/image" Target="../media/image8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366525"/>
            <a:ext cx="8520600" cy="119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前端網站開發人員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571750"/>
            <a:ext cx="85206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方榮俊(6)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4500" y="4107575"/>
            <a:ext cx="1035924" cy="103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0" y="366525"/>
            <a:ext cx="8520600" cy="8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設計理念</a:t>
            </a:r>
            <a:endParaRPr sz="4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1575975"/>
            <a:ext cx="8520600" cy="29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4500" y="4107575"/>
            <a:ext cx="1035924" cy="103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1351" y="1575975"/>
            <a:ext cx="2741301" cy="284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311700" y="366525"/>
            <a:ext cx="8520600" cy="8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Site Map</a:t>
            </a:r>
            <a:endParaRPr sz="4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311700" y="1575975"/>
            <a:ext cx="8520600" cy="29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9830" y="26"/>
            <a:ext cx="760677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4500" y="4107575"/>
            <a:ext cx="1035924" cy="103592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72975" y="29625"/>
            <a:ext cx="1846200" cy="14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100">
                <a:solidFill>
                  <a:schemeClr val="lt1"/>
                </a:solidFill>
              </a:rPr>
              <a:t>Site Map</a:t>
            </a:r>
            <a:endParaRPr sz="3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ctrTitle"/>
          </p:nvPr>
        </p:nvSpPr>
        <p:spPr>
          <a:xfrm>
            <a:off x="311700" y="366525"/>
            <a:ext cx="8520600" cy="8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設計理念</a:t>
            </a:r>
            <a:endParaRPr sz="4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" name="Google Shape;79;p16"/>
          <p:cNvSpPr txBox="1"/>
          <p:nvPr>
            <p:ph idx="1" type="subTitle"/>
          </p:nvPr>
        </p:nvSpPr>
        <p:spPr>
          <a:xfrm>
            <a:off x="311700" y="1575975"/>
            <a:ext cx="8520600" cy="29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4500" y="4107575"/>
            <a:ext cx="1035924" cy="103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9725" y="0"/>
            <a:ext cx="68130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58800" y="47050"/>
            <a:ext cx="67476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100">
                <a:solidFill>
                  <a:schemeClr val="lt1"/>
                </a:solidFill>
              </a:rPr>
              <a:t>Use Case Diagram</a:t>
            </a:r>
            <a:endParaRPr sz="3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ctrTitle"/>
          </p:nvPr>
        </p:nvSpPr>
        <p:spPr>
          <a:xfrm>
            <a:off x="311700" y="366525"/>
            <a:ext cx="8520600" cy="119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311700" y="2571750"/>
            <a:ext cx="85206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68793"/>
            <a:ext cx="9144001" cy="4323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4500" y="4107575"/>
            <a:ext cx="1035924" cy="103592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72900" y="87025"/>
            <a:ext cx="25164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chemeClr val="lt1"/>
                </a:solidFill>
              </a:rPr>
              <a:t>HOME Page</a:t>
            </a:r>
            <a:endParaRPr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ctrTitle"/>
          </p:nvPr>
        </p:nvSpPr>
        <p:spPr>
          <a:xfrm>
            <a:off x="311700" y="366525"/>
            <a:ext cx="8520600" cy="119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18"/>
          <p:cNvSpPr txBox="1"/>
          <p:nvPr>
            <p:ph idx="1" type="subTitle"/>
          </p:nvPr>
        </p:nvSpPr>
        <p:spPr>
          <a:xfrm>
            <a:off x="311700" y="2571750"/>
            <a:ext cx="85206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72900" y="87025"/>
            <a:ext cx="25164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chemeClr val="lt1"/>
                </a:solidFill>
              </a:rPr>
              <a:t>Menu</a:t>
            </a:r>
            <a:endParaRPr sz="3000">
              <a:solidFill>
                <a:schemeClr val="lt1"/>
              </a:solidFill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51475"/>
            <a:ext cx="9144001" cy="441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4500" y="4107575"/>
            <a:ext cx="1035924" cy="103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ctrTitle"/>
          </p:nvPr>
        </p:nvSpPr>
        <p:spPr>
          <a:xfrm>
            <a:off x="311700" y="366525"/>
            <a:ext cx="8520600" cy="119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19"/>
          <p:cNvSpPr txBox="1"/>
          <p:nvPr>
            <p:ph idx="1" type="subTitle"/>
          </p:nvPr>
        </p:nvSpPr>
        <p:spPr>
          <a:xfrm>
            <a:off x="311700" y="2571750"/>
            <a:ext cx="85206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72900" y="87025"/>
            <a:ext cx="25164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chemeClr val="lt1"/>
                </a:solidFill>
              </a:rPr>
              <a:t>Contact</a:t>
            </a:r>
            <a:endParaRPr sz="3000">
              <a:solidFill>
                <a:schemeClr val="lt1"/>
              </a:solidFill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63225"/>
            <a:ext cx="9143998" cy="435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4500" y="4107575"/>
            <a:ext cx="1035924" cy="103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ctrTitle"/>
          </p:nvPr>
        </p:nvSpPr>
        <p:spPr>
          <a:xfrm>
            <a:off x="311700" y="366525"/>
            <a:ext cx="8520600" cy="119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" name="Google Shape;115;p20"/>
          <p:cNvSpPr txBox="1"/>
          <p:nvPr>
            <p:ph idx="1" type="subTitle"/>
          </p:nvPr>
        </p:nvSpPr>
        <p:spPr>
          <a:xfrm>
            <a:off x="311700" y="2571750"/>
            <a:ext cx="85206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20"/>
          <p:cNvSpPr txBox="1"/>
          <p:nvPr/>
        </p:nvSpPr>
        <p:spPr>
          <a:xfrm>
            <a:off x="72900" y="87025"/>
            <a:ext cx="25164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chemeClr val="lt1"/>
                </a:solidFill>
              </a:rPr>
              <a:t>About Us</a:t>
            </a:r>
            <a:endParaRPr sz="3000">
              <a:solidFill>
                <a:schemeClr val="lt1"/>
              </a:solidFill>
            </a:endParaRPr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74975"/>
            <a:ext cx="9143999" cy="431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4500" y="4107575"/>
            <a:ext cx="1035924" cy="103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ctrTitle"/>
          </p:nvPr>
        </p:nvSpPr>
        <p:spPr>
          <a:xfrm>
            <a:off x="311700" y="366525"/>
            <a:ext cx="8520600" cy="119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21"/>
          <p:cNvSpPr txBox="1"/>
          <p:nvPr>
            <p:ph idx="1" type="subTitle"/>
          </p:nvPr>
        </p:nvSpPr>
        <p:spPr>
          <a:xfrm>
            <a:off x="311700" y="2571750"/>
            <a:ext cx="85206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72900" y="87025"/>
            <a:ext cx="25164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solidFill>
                  <a:schemeClr val="lt1"/>
                </a:solidFill>
              </a:rPr>
              <a:t>Login</a:t>
            </a:r>
            <a:endParaRPr sz="3000">
              <a:solidFill>
                <a:schemeClr val="lt1"/>
              </a:solidFill>
            </a:endParaRPr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22125"/>
            <a:ext cx="9143998" cy="42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54500" y="4107575"/>
            <a:ext cx="1035924" cy="103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